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19539" t="12307" r="17661" b="8372"/>
          <a:stretch>
            <a:fillRect/>
          </a:stretch>
        </p:blipFill>
        <p:spPr bwMode="auto">
          <a:xfrm>
            <a:off x="642910" y="428604"/>
            <a:ext cx="800105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Фарида</dc:creator>
  <cp:lastModifiedBy>Фарида</cp:lastModifiedBy>
  <cp:revision>1</cp:revision>
  <dcterms:created xsi:type="dcterms:W3CDTF">2019-09-03T12:13:51Z</dcterms:created>
  <dcterms:modified xsi:type="dcterms:W3CDTF">2019-09-03T12:15:00Z</dcterms:modified>
</cp:coreProperties>
</file>